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98" r:id="rId2"/>
    <p:sldId id="299" r:id="rId3"/>
    <p:sldId id="302" r:id="rId4"/>
    <p:sldId id="303" r:id="rId5"/>
    <p:sldId id="264" r:id="rId6"/>
    <p:sldId id="297" r:id="rId7"/>
    <p:sldId id="301" r:id="rId8"/>
    <p:sldId id="305" r:id="rId9"/>
    <p:sldId id="306" r:id="rId10"/>
    <p:sldId id="315" r:id="rId11"/>
    <p:sldId id="316" r:id="rId12"/>
    <p:sldId id="310" r:id="rId13"/>
    <p:sldId id="311" r:id="rId14"/>
    <p:sldId id="309" r:id="rId15"/>
    <p:sldId id="308" r:id="rId16"/>
    <p:sldId id="307" r:id="rId17"/>
    <p:sldId id="312" r:id="rId18"/>
    <p:sldId id="314" r:id="rId19"/>
    <p:sldId id="288" r:id="rId20"/>
    <p:sldId id="280" r:id="rId21"/>
  </p:sldIdLst>
  <p:sldSz cx="9144000" cy="5143500" type="screen16x9"/>
  <p:notesSz cx="6858000" cy="9144000"/>
  <p:embeddedFontLst>
    <p:embeddedFont>
      <p:font typeface="Lato" panose="020B0604020202020204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2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47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01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486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60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045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19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20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285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7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4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737d978fe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737d978fe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894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6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4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27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3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737d978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737d978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42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8;p25">
            <a:extLst>
              <a:ext uri="{FF2B5EF4-FFF2-40B4-BE49-F238E27FC236}">
                <a16:creationId xmlns:a16="http://schemas.microsoft.com/office/drawing/2014/main" id="{A2F9834C-4B23-459D-8CBB-6951281B4B94}"/>
              </a:ext>
            </a:extLst>
          </p:cNvPr>
          <p:cNvSpPr txBox="1">
            <a:spLocks/>
          </p:cNvSpPr>
          <p:nvPr/>
        </p:nvSpPr>
        <p:spPr>
          <a:xfrm>
            <a:off x="1908175" y="15954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altLang="ko-KR" dirty="0">
                <a:solidFill>
                  <a:schemeClr val="bg2"/>
                </a:solidFill>
              </a:rPr>
              <a:t>MORE</a:t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>
                <a:solidFill>
                  <a:schemeClr val="bg2"/>
                </a:solidFill>
              </a:rPr>
              <a:t>레슨중개플랫폼</a:t>
            </a:r>
          </a:p>
        </p:txBody>
      </p:sp>
      <p:sp>
        <p:nvSpPr>
          <p:cNvPr id="6" name="Google Shape;149;p25">
            <a:extLst>
              <a:ext uri="{FF2B5EF4-FFF2-40B4-BE49-F238E27FC236}">
                <a16:creationId xmlns:a16="http://schemas.microsoft.com/office/drawing/2014/main" id="{E0A8AE74-15D5-4321-AFA3-6B5EBE56177A}"/>
              </a:ext>
            </a:extLst>
          </p:cNvPr>
          <p:cNvSpPr txBox="1">
            <a:spLocks/>
          </p:cNvSpPr>
          <p:nvPr/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ko-KR" altLang="en-US" dirty="0">
                <a:solidFill>
                  <a:schemeClr val="bg2"/>
                </a:solidFill>
              </a:rPr>
              <a:t> 김성현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김성준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권세윤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 err="1">
                <a:solidFill>
                  <a:schemeClr val="bg2"/>
                </a:solidFill>
              </a:rPr>
              <a:t>고주환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 err="1">
                <a:solidFill>
                  <a:schemeClr val="bg2"/>
                </a:solidFill>
              </a:rPr>
              <a:t>이우민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B1FCA6A4-1642-46B3-8B48-6AB38518E106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요청서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83661-3243-4983-B777-50681192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8" y="1044750"/>
            <a:ext cx="7315723" cy="34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6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B1FCA6A4-1642-46B3-8B48-6AB38518E106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제안서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AC0B0-06A0-449E-BB87-4F6DB690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31" y="1044750"/>
            <a:ext cx="7349937" cy="35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DF0126-B773-4116-9DF3-2B0D3034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49" y="1172048"/>
            <a:ext cx="6549143" cy="3272495"/>
          </a:xfrm>
          <a:prstGeom prst="rect">
            <a:avLst/>
          </a:prstGeom>
        </p:spPr>
      </p:pic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E809D3F6-DD40-4A4D-9911-343FA4B70064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레슨 목록</a:t>
            </a:r>
          </a:p>
        </p:txBody>
      </p:sp>
    </p:spTree>
    <p:extLst>
      <p:ext uri="{BB962C8B-B14F-4D97-AF65-F5344CB8AC3E}">
        <p14:creationId xmlns:p14="http://schemas.microsoft.com/office/powerpoint/2010/main" val="147483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F88E99-E01C-438D-B229-7234AAF9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3" y="1189783"/>
            <a:ext cx="4841307" cy="32993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3E7833-9D4A-4861-8D75-192278F7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608" y="2339420"/>
            <a:ext cx="2304720" cy="680560"/>
          </a:xfrm>
          <a:prstGeom prst="rect">
            <a:avLst/>
          </a:prstGeom>
        </p:spPr>
      </p:pic>
      <p:sp>
        <p:nvSpPr>
          <p:cNvPr id="4" name="Google Shape;215;p33">
            <a:extLst>
              <a:ext uri="{FF2B5EF4-FFF2-40B4-BE49-F238E27FC236}">
                <a16:creationId xmlns:a16="http://schemas.microsoft.com/office/drawing/2014/main" id="{150B7C7D-DBBE-492F-A938-F7F88E1B8CBB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결제하기</a:t>
            </a:r>
          </a:p>
        </p:txBody>
      </p:sp>
    </p:spTree>
    <p:extLst>
      <p:ext uri="{BB962C8B-B14F-4D97-AF65-F5344CB8AC3E}">
        <p14:creationId xmlns:p14="http://schemas.microsoft.com/office/powerpoint/2010/main" val="210754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C009C1-71AD-45FE-BA86-73B69B05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4" y="1195024"/>
            <a:ext cx="3097518" cy="3137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DBBA53-EBBA-4B43-8E0D-AB0EB614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957" y="1195024"/>
            <a:ext cx="2727598" cy="31371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9894DF-8F85-4E05-BB40-182261444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691" y="2205864"/>
            <a:ext cx="1984315" cy="731772"/>
          </a:xfrm>
          <a:prstGeom prst="rect">
            <a:avLst/>
          </a:prstGeom>
        </p:spPr>
      </p:pic>
      <p:sp>
        <p:nvSpPr>
          <p:cNvPr id="9" name="Google Shape;215;p33">
            <a:extLst>
              <a:ext uri="{FF2B5EF4-FFF2-40B4-BE49-F238E27FC236}">
                <a16:creationId xmlns:a16="http://schemas.microsoft.com/office/drawing/2014/main" id="{8775429E-D46F-4962-8237-C79B5388EDC2}"/>
              </a:ext>
            </a:extLst>
          </p:cNvPr>
          <p:cNvSpPr txBox="1">
            <a:spLocks/>
          </p:cNvSpPr>
          <p:nvPr/>
        </p:nvSpPr>
        <p:spPr>
          <a:xfrm>
            <a:off x="35125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주소</a:t>
            </a:r>
          </a:p>
        </p:txBody>
      </p:sp>
    </p:spTree>
    <p:extLst>
      <p:ext uri="{BB962C8B-B14F-4D97-AF65-F5344CB8AC3E}">
        <p14:creationId xmlns:p14="http://schemas.microsoft.com/office/powerpoint/2010/main" val="246976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DA4127-0A0E-432A-B99C-9ADDAABA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0" y="1261732"/>
            <a:ext cx="3613474" cy="3201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E4853D-AC7A-4198-B1A0-1FACD6526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15" y="1261732"/>
            <a:ext cx="3846543" cy="3201125"/>
          </a:xfrm>
          <a:prstGeom prst="rect">
            <a:avLst/>
          </a:prstGeom>
        </p:spPr>
      </p:pic>
      <p:sp>
        <p:nvSpPr>
          <p:cNvPr id="4" name="Google Shape;215;p33">
            <a:extLst>
              <a:ext uri="{FF2B5EF4-FFF2-40B4-BE49-F238E27FC236}">
                <a16:creationId xmlns:a16="http://schemas.microsoft.com/office/drawing/2014/main" id="{31771ED5-ADD1-4F93-806E-A1DE8467E5D8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88089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6437B1-C11F-4A90-8FFE-BF5350CD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24" y="1044750"/>
            <a:ext cx="5816552" cy="3262662"/>
          </a:xfrm>
          <a:prstGeom prst="rect">
            <a:avLst/>
          </a:prstGeom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F97703E6-BAFA-4CE8-9321-7DBE6E0D3805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나의 레슨</a:t>
            </a:r>
          </a:p>
        </p:txBody>
      </p:sp>
    </p:spTree>
    <p:extLst>
      <p:ext uri="{BB962C8B-B14F-4D97-AF65-F5344CB8AC3E}">
        <p14:creationId xmlns:p14="http://schemas.microsoft.com/office/powerpoint/2010/main" val="151403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7F3F6A-6CFF-4004-9EEB-7E362C61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46" y="1143801"/>
            <a:ext cx="4120882" cy="3287324"/>
          </a:xfrm>
          <a:prstGeom prst="rect">
            <a:avLst/>
          </a:prstGeom>
        </p:spPr>
      </p:pic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14E58E40-875B-47F6-9B51-B55A7A3ADF9B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4120882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관리자 페이지 </a:t>
            </a:r>
            <a:r>
              <a:rPr lang="en-US" altLang="ko-KR" sz="2400" dirty="0">
                <a:solidFill>
                  <a:srgbClr val="000000"/>
                </a:solidFill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</a:rPr>
              <a:t>수익현황</a:t>
            </a:r>
          </a:p>
        </p:txBody>
      </p:sp>
    </p:spTree>
    <p:extLst>
      <p:ext uri="{BB962C8B-B14F-4D97-AF65-F5344CB8AC3E}">
        <p14:creationId xmlns:p14="http://schemas.microsoft.com/office/powerpoint/2010/main" val="131042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04CB26-ECA9-487E-B15F-C4D7EAF2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9" y="1188675"/>
            <a:ext cx="4032310" cy="3408655"/>
          </a:xfrm>
          <a:prstGeom prst="rect">
            <a:avLst/>
          </a:prstGeom>
        </p:spPr>
      </p:pic>
      <p:pic>
        <p:nvPicPr>
          <p:cNvPr id="7" name="Google Shape;227;p33">
            <a:extLst>
              <a:ext uri="{FF2B5EF4-FFF2-40B4-BE49-F238E27FC236}">
                <a16:creationId xmlns:a16="http://schemas.microsoft.com/office/drawing/2014/main" id="{AF71DFB0-1B9E-4A42-B318-30081B96B1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264" y="1495718"/>
            <a:ext cx="1354275" cy="78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30E89-1ECA-4D08-A2F4-7AE0C47F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13" y="2610354"/>
            <a:ext cx="638175" cy="790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370FB-F9EA-4FA6-B24B-B85D3372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831" y="3727874"/>
            <a:ext cx="2201138" cy="632827"/>
          </a:xfrm>
          <a:prstGeom prst="rect">
            <a:avLst/>
          </a:prstGeom>
        </p:spPr>
      </p:pic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6FA29164-B911-4AD5-8337-789729F1741A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330346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관리자 페이지 </a:t>
            </a:r>
            <a:r>
              <a:rPr lang="en-US" altLang="ko-KR" sz="2400" dirty="0">
                <a:solidFill>
                  <a:srgbClr val="000000"/>
                </a:solidFill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</a:rPr>
              <a:t>차트</a:t>
            </a:r>
          </a:p>
        </p:txBody>
      </p:sp>
    </p:spTree>
    <p:extLst>
      <p:ext uri="{BB962C8B-B14F-4D97-AF65-F5344CB8AC3E}">
        <p14:creationId xmlns:p14="http://schemas.microsoft.com/office/powerpoint/2010/main" val="171347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 idx="4294967295"/>
          </p:nvPr>
        </p:nvSpPr>
        <p:spPr>
          <a:xfrm>
            <a:off x="773700" y="219090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/>
                </a:solidFill>
              </a:rPr>
              <a:t>시연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3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57EC05-0FA6-441D-8793-1C72E9873CF7}"/>
              </a:ext>
            </a:extLst>
          </p:cNvPr>
          <p:cNvSpPr txBox="1"/>
          <p:nvPr/>
        </p:nvSpPr>
        <p:spPr>
          <a:xfrm>
            <a:off x="1138490" y="1198711"/>
            <a:ext cx="14921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김성현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메인 페이지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프로필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레슨목록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후기게시판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관리자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4909A-26A0-47CF-A832-9D0B2BD401F4}"/>
              </a:ext>
            </a:extLst>
          </p:cNvPr>
          <p:cNvSpPr txBox="1"/>
          <p:nvPr/>
        </p:nvSpPr>
        <p:spPr>
          <a:xfrm>
            <a:off x="6060952" y="1133650"/>
            <a:ext cx="173310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권세윤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결제관련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관리자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각종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API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865EE-FBF1-44DA-853F-DBB5F695DC95}"/>
              </a:ext>
            </a:extLst>
          </p:cNvPr>
          <p:cNvSpPr txBox="1"/>
          <p:nvPr/>
        </p:nvSpPr>
        <p:spPr>
          <a:xfrm>
            <a:off x="3507572" y="1133650"/>
            <a:ext cx="167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김성준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회원가입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로그인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레슨목록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고객센터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관리자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F83A2-2A39-4833-B54E-BB16C5B52371}"/>
              </a:ext>
            </a:extLst>
          </p:cNvPr>
          <p:cNvSpPr txBox="1"/>
          <p:nvPr/>
        </p:nvSpPr>
        <p:spPr>
          <a:xfrm>
            <a:off x="1138490" y="3093724"/>
            <a:ext cx="13151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고주환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문서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고객센터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-PPT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39425-01E1-4FF8-B38A-079AF431FE73}"/>
              </a:ext>
            </a:extLst>
          </p:cNvPr>
          <p:cNvSpPr txBox="1"/>
          <p:nvPr/>
        </p:nvSpPr>
        <p:spPr>
          <a:xfrm>
            <a:off x="3507572" y="2986002"/>
            <a:ext cx="167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이우민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자유게시판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지도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API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관리자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-PPT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E6BDE-AAF0-4EFA-BD6B-59CECC4AE531}"/>
              </a:ext>
            </a:extLst>
          </p:cNvPr>
          <p:cNvSpPr txBox="1"/>
          <p:nvPr/>
        </p:nvSpPr>
        <p:spPr>
          <a:xfrm>
            <a:off x="6060952" y="2986002"/>
            <a:ext cx="20414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공통작업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아이템 선정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벤치마킹 리서치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사이트맵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제작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DB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회의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-DB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회의 스케줄제작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2" name="Google Shape;215;p33">
            <a:extLst>
              <a:ext uri="{FF2B5EF4-FFF2-40B4-BE49-F238E27FC236}">
                <a16:creationId xmlns:a16="http://schemas.microsoft.com/office/drawing/2014/main" id="{CE9C8962-922E-457B-9D61-CEE19F98DFD8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58035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 idx="4294967295"/>
          </p:nvPr>
        </p:nvSpPr>
        <p:spPr>
          <a:xfrm>
            <a:off x="773700" y="2096587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/>
                </a:solidFill>
              </a:rPr>
              <a:t>감사합니다.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5;p33">
            <a:extLst>
              <a:ext uri="{FF2B5EF4-FFF2-40B4-BE49-F238E27FC236}">
                <a16:creationId xmlns:a16="http://schemas.microsoft.com/office/drawing/2014/main" id="{CE9C8962-922E-457B-9D61-CEE19F98DFD8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목차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1CC46-8C50-469B-9746-5A219EA0DD17}"/>
              </a:ext>
            </a:extLst>
          </p:cNvPr>
          <p:cNvSpPr txBox="1"/>
          <p:nvPr/>
        </p:nvSpPr>
        <p:spPr>
          <a:xfrm>
            <a:off x="444192" y="881645"/>
            <a:ext cx="286704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개요</a:t>
            </a:r>
            <a:endParaRPr lang="en-US" altLang="ko-KR" sz="2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b="0" dirty="0">
                <a:effectLst/>
              </a:rPr>
              <a:t>개발환경</a:t>
            </a:r>
            <a:endParaRPr lang="en-US" altLang="ko-KR" sz="2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Lato" panose="020F0502020204030203" pitchFamily="34" charset="0"/>
              </a:rPr>
              <a:t>사이트맵</a:t>
            </a:r>
            <a:endParaRPr lang="en-US" altLang="ko-KR" sz="2200" dirty="0">
              <a:latin typeface="Lato" panose="020F050202020403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200" dirty="0">
              <a:latin typeface="Lato" panose="020F050202020403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b="0" dirty="0">
                <a:effectLst/>
                <a:latin typeface="Lato" panose="020F0502020204030203" pitchFamily="34" charset="0"/>
              </a:rPr>
              <a:t>ER</a:t>
            </a:r>
            <a:r>
              <a:rPr lang="en-US" altLang="ko-KR" sz="2200" dirty="0">
                <a:latin typeface="Lato" panose="020F0502020204030203" pitchFamily="34" charset="0"/>
              </a:rPr>
              <a:t>D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b="0" dirty="0">
                <a:effectLst/>
                <a:latin typeface="Lato" panose="020F0502020204030203" pitchFamily="34" charset="0"/>
              </a:rPr>
              <a:t>UI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Lato" panose="020F0502020204030203" pitchFamily="34" charset="0"/>
              </a:rPr>
              <a:t>시연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3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28">
            <a:extLst>
              <a:ext uri="{FF2B5EF4-FFF2-40B4-BE49-F238E27FC236}">
                <a16:creationId xmlns:a16="http://schemas.microsoft.com/office/drawing/2014/main" id="{28127E12-D5BC-45DE-A533-78C6EBFA5CF8}"/>
              </a:ext>
            </a:extLst>
          </p:cNvPr>
          <p:cNvSpPr txBox="1">
            <a:spLocks/>
          </p:cNvSpPr>
          <p:nvPr/>
        </p:nvSpPr>
        <p:spPr>
          <a:xfrm>
            <a:off x="4017550" y="1918850"/>
            <a:ext cx="49677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ko-KR" altLang="en-US" dirty="0">
                <a:solidFill>
                  <a:schemeClr val="bg2"/>
                </a:solidFill>
              </a:rPr>
              <a:t>모레는 레슨 중개 </a:t>
            </a:r>
            <a:r>
              <a:rPr lang="ko-KR" altLang="en-US" dirty="0" err="1">
                <a:solidFill>
                  <a:schemeClr val="bg2"/>
                </a:solidFill>
              </a:rPr>
              <a:t>플렛폼으로</a:t>
            </a:r>
            <a:r>
              <a:rPr lang="ko-KR" altLang="en-US" dirty="0">
                <a:solidFill>
                  <a:schemeClr val="bg2"/>
                </a:solidFill>
              </a:rPr>
              <a:t> 본인의 요구에 맞는 학생</a:t>
            </a:r>
            <a:r>
              <a:rPr lang="en-US" altLang="ko-KR" dirty="0">
                <a:solidFill>
                  <a:schemeClr val="bg2"/>
                </a:solidFill>
              </a:rPr>
              <a:t>, </a:t>
            </a:r>
            <a:r>
              <a:rPr lang="ko-KR" altLang="en-US" dirty="0">
                <a:solidFill>
                  <a:schemeClr val="bg2"/>
                </a:solidFill>
              </a:rPr>
              <a:t>선생님을 구해 연결해줌으로서 발생하는 수수료로 이익을 창출합니다</a:t>
            </a:r>
            <a:r>
              <a:rPr lang="en-US" altLang="ko-KR" dirty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5" name="Google Shape;215;p33">
            <a:extLst>
              <a:ext uri="{FF2B5EF4-FFF2-40B4-BE49-F238E27FC236}">
                <a16:creationId xmlns:a16="http://schemas.microsoft.com/office/drawing/2014/main" id="{39472492-C818-4355-A12A-8663D1752086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개요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08281-9328-40DE-859D-9BC63614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0" y="1201024"/>
            <a:ext cx="3479800" cy="31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1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319500" y="2890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000000"/>
                </a:solidFill>
              </a:rPr>
              <a:t>개발환경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9" y="1169250"/>
            <a:ext cx="755715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074" y="2371135"/>
            <a:ext cx="1799250" cy="89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301" y="858125"/>
            <a:ext cx="179925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8938" y="2531191"/>
            <a:ext cx="1111899" cy="58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4866" y="1031915"/>
            <a:ext cx="1354260" cy="94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8299" y="1074800"/>
            <a:ext cx="894800" cy="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261" y="3665338"/>
            <a:ext cx="1111900" cy="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4815" y="3514211"/>
            <a:ext cx="928400" cy="10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8541" y="1047482"/>
            <a:ext cx="1111900" cy="8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11279" y="3665338"/>
            <a:ext cx="653075" cy="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263" y="2529075"/>
            <a:ext cx="1111899" cy="5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90787" y="3514211"/>
            <a:ext cx="1354275" cy="78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CE9A45-2065-40AE-9721-87143FAEDA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8838" y="2371135"/>
            <a:ext cx="638175" cy="790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8C6273-44E7-42EB-983C-06B364D59C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08541" y="2571750"/>
            <a:ext cx="1233080" cy="454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70AE5-98D7-41C4-8283-BB7845837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3223" y="3863939"/>
            <a:ext cx="1351104" cy="3989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442463-BEB6-4475-A244-3590DCAB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14" y="949810"/>
            <a:ext cx="4340175" cy="3629334"/>
          </a:xfrm>
          <a:prstGeom prst="rect">
            <a:avLst/>
          </a:prstGeom>
        </p:spPr>
      </p:pic>
      <p:sp>
        <p:nvSpPr>
          <p:cNvPr id="7" name="Google Shape;215;p33">
            <a:extLst>
              <a:ext uri="{FF2B5EF4-FFF2-40B4-BE49-F238E27FC236}">
                <a16:creationId xmlns:a16="http://schemas.microsoft.com/office/drawing/2014/main" id="{804E4CD4-8EC4-42C1-856B-2D2949EFFECE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 err="1">
                <a:solidFill>
                  <a:srgbClr val="000000"/>
                </a:solidFill>
              </a:rPr>
              <a:t>사이트맵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1F601D-E983-478F-A18E-E2A0F163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3" y="966463"/>
            <a:ext cx="4140113" cy="3577296"/>
          </a:xfrm>
          <a:prstGeom prst="rect">
            <a:avLst/>
          </a:prstGeom>
        </p:spPr>
      </p:pic>
      <p:sp>
        <p:nvSpPr>
          <p:cNvPr id="8" name="Google Shape;215;p33">
            <a:extLst>
              <a:ext uri="{FF2B5EF4-FFF2-40B4-BE49-F238E27FC236}">
                <a16:creationId xmlns:a16="http://schemas.microsoft.com/office/drawing/2014/main" id="{A337FA49-EC31-49BD-8C0D-C594EA20D61A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altLang="ko-KR" sz="2400" dirty="0">
                <a:solidFill>
                  <a:srgbClr val="000000"/>
                </a:solidFill>
              </a:rPr>
              <a:t>ERD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E6F7BF-64E1-485A-8810-88136286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11" y="1343518"/>
            <a:ext cx="7404577" cy="2707469"/>
          </a:xfrm>
          <a:prstGeom prst="rect">
            <a:avLst/>
          </a:prstGeom>
        </p:spPr>
      </p:pic>
      <p:sp>
        <p:nvSpPr>
          <p:cNvPr id="6" name="Google Shape;215;p33">
            <a:extLst>
              <a:ext uri="{FF2B5EF4-FFF2-40B4-BE49-F238E27FC236}">
                <a16:creationId xmlns:a16="http://schemas.microsoft.com/office/drawing/2014/main" id="{806F10A0-C845-49AC-B03D-33E8F84D987C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116646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C06507-7D1E-4B06-B7D7-50A08D51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76" y="1251283"/>
            <a:ext cx="1803133" cy="3155617"/>
          </a:xfrm>
          <a:prstGeom prst="rect">
            <a:avLst/>
          </a:prstGeom>
        </p:spPr>
      </p:pic>
      <p:pic>
        <p:nvPicPr>
          <p:cNvPr id="7" name="Google Shape;226;p33">
            <a:extLst>
              <a:ext uri="{FF2B5EF4-FFF2-40B4-BE49-F238E27FC236}">
                <a16:creationId xmlns:a16="http://schemas.microsoft.com/office/drawing/2014/main" id="{E7D6E52D-8B26-4063-9027-E368B93F85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510" y="1044750"/>
            <a:ext cx="1111899" cy="5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96A2F3-D7E8-4E85-A738-FD1C025FE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499" y="3632332"/>
            <a:ext cx="2447925" cy="762000"/>
          </a:xfrm>
          <a:prstGeom prst="rect">
            <a:avLst/>
          </a:prstGeom>
        </p:spPr>
      </p:pic>
      <p:pic>
        <p:nvPicPr>
          <p:cNvPr id="9" name="Google Shape;218;p33">
            <a:extLst>
              <a:ext uri="{FF2B5EF4-FFF2-40B4-BE49-F238E27FC236}">
                <a16:creationId xmlns:a16="http://schemas.microsoft.com/office/drawing/2014/main" id="{3E917162-3D65-4601-BAD1-55579BDF6E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835" y="2002716"/>
            <a:ext cx="1799250" cy="1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33">
            <a:extLst>
              <a:ext uri="{FF2B5EF4-FFF2-40B4-BE49-F238E27FC236}">
                <a16:creationId xmlns:a16="http://schemas.microsoft.com/office/drawing/2014/main" id="{B1FCA6A4-1642-46B3-8B48-6AB38518E106}"/>
              </a:ext>
            </a:extLst>
          </p:cNvPr>
          <p:cNvSpPr txBox="1">
            <a:spLocks/>
          </p:cNvSpPr>
          <p:nvPr/>
        </p:nvSpPr>
        <p:spPr>
          <a:xfrm>
            <a:off x="319500" y="289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ko-KR" altLang="en-US" sz="2400" dirty="0">
                <a:solidFill>
                  <a:srgbClr val="000000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9044326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137</Words>
  <Application>Microsoft Office PowerPoint</Application>
  <PresentationFormat>화면 슬라이드 쇼(16:9)</PresentationFormat>
  <Paragraphs>74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Lato</vt:lpstr>
      <vt:lpstr>Raleway</vt:lpstr>
      <vt:lpstr>Swiss</vt:lpstr>
      <vt:lpstr>PowerPoint 프레젠테이션</vt:lpstr>
      <vt:lpstr>PowerPoint 프레젠테이션</vt:lpstr>
      <vt:lpstr>PowerPoint 프레젠테이션</vt:lpstr>
      <vt:lpstr>PowerPoint 프레젠테이션</vt:lpstr>
      <vt:lpstr>개발환경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JuHwan</cp:lastModifiedBy>
  <cp:revision>19</cp:revision>
  <dcterms:modified xsi:type="dcterms:W3CDTF">2021-12-15T01:09:47Z</dcterms:modified>
</cp:coreProperties>
</file>